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  <p:sldId id="192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8BAE-C792-0351-734D-EF28B5B4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2015/1/25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5E2F3-7DB8-77C1-D40D-B144892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4905"/>
            <a:ext cx="6158976" cy="499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12EB7-8265-B63C-938A-42B4CB6B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23653"/>
            <a:ext cx="6096000" cy="148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17D98-900B-C4CD-A3B3-FBFCFFF2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3823"/>
            <a:ext cx="6096000" cy="159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E7044-10D0-BF08-E80F-BFC0094C1130}"/>
              </a:ext>
            </a:extLst>
          </p:cNvPr>
          <p:cNvSpPr txBox="1"/>
          <p:nvPr/>
        </p:nvSpPr>
        <p:spPr>
          <a:xfrm>
            <a:off x="2062894" y="274143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17F0A-F90B-E706-376B-5ACA3D937EAA}"/>
              </a:ext>
            </a:extLst>
          </p:cNvPr>
          <p:cNvSpPr txBox="1"/>
          <p:nvPr/>
        </p:nvSpPr>
        <p:spPr>
          <a:xfrm>
            <a:off x="7292081" y="5299899"/>
            <a:ext cx="4590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z=8um.</a:t>
            </a:r>
          </a:p>
          <a:p>
            <a:r>
              <a:rPr lang="en-US" dirty="0"/>
              <a:t>2x10um PECVD Clad.</a:t>
            </a:r>
          </a:p>
          <a:p>
            <a:r>
              <a:rPr lang="en-US" dirty="0"/>
              <a:t>Laser Diode is modelled as elliptical gaussian</a:t>
            </a:r>
          </a:p>
          <a:p>
            <a:r>
              <a:rPr lang="en-US" dirty="0"/>
              <a:t>Divergence angle: x = 22deg, y=8deg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75B5-232B-BFC3-77A6-36CA10E6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0294"/>
            <a:ext cx="6096000" cy="12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52773</TotalTime>
  <Words>1073</Words>
  <Application>Microsoft Office PowerPoint</Application>
  <PresentationFormat>Widescreen</PresentationFormat>
  <Paragraphs>183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Presentation</vt:lpstr>
      <vt:lpstr>E-field to the right Linear</vt:lpstr>
      <vt:lpstr>PowerPoint Presentation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Presentation</vt:lpstr>
      <vt:lpstr>PowerPoint Presentation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Presentation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Presentation</vt:lpstr>
      <vt:lpstr>Gap=4.5um</vt:lpstr>
      <vt:lpstr>Is beta 21 sensitive to waveguide width +-1nm?</vt:lpstr>
      <vt:lpstr>PowerPoint Presentation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  <vt:lpstr>2015/1/25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18</cp:revision>
  <cp:lastPrinted>2024-10-26T20:57:18Z</cp:lastPrinted>
  <dcterms:created xsi:type="dcterms:W3CDTF">2024-10-24T02:31:07Z</dcterms:created>
  <dcterms:modified xsi:type="dcterms:W3CDTF">2025-01-26T00:25:10Z</dcterms:modified>
</cp:coreProperties>
</file>